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0" autoAdjust="0"/>
    <p:restoredTop sz="94671" autoAdjust="0"/>
  </p:normalViewPr>
  <p:slideViewPr>
    <p:cSldViewPr snapToGrid="0" snapToObjects="1">
      <p:cViewPr varScale="1">
        <p:scale>
          <a:sx n="74" d="100"/>
          <a:sy n="74" d="100"/>
        </p:scale>
        <p:origin x="303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85E-83FD-0040-8074-5A79CB06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C063-C9C0-D44A-90F3-0495770E4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97D7-D45C-D14C-9792-75B2D7AC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CB85-E121-5B4B-9957-392BEC22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4D62-8834-6F4E-B00C-F8525E9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6136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2BDC-8C56-EF49-B5D6-39497C18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EE41D-82B2-CE41-88FA-F70EB520B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1634E-99D2-234B-A208-7A4042AA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C3A8F-BDFB-3D42-AFEE-BFBD6610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AB32-0C69-0444-BD51-256C802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153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4F687-9107-E949-9433-FED450C89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B37A-1FB9-344C-A094-A49454BB8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7B3F-3325-CC4E-97F4-FD712596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0C38-3114-264A-B14D-89293149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1487-C5CD-ED41-BEF4-F0C1DA9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66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428A-71C9-7047-8EB9-34D0E359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7D45-D3DA-0D48-A503-06A9D783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AF3E-98C2-3644-A3A0-50C338B2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3E16-9F1D-A74C-B08D-0A686C66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DD60D-FE60-3042-8C10-619877A9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737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00BA-49A7-364E-9F2A-692DB5F4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389-85DA-F442-A36C-26B719DC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2E2EA-6B4C-D14F-8C81-C020199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6280-F8A3-AE4F-BE2B-C2EDAC97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2676-A97D-8147-86D6-5F7D52CF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645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CC15-30C2-374E-91EA-1DE6B06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6F0B-4705-094C-BD12-73E295B68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B3A6D-C43A-9F4A-82D4-091F6112B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F512-49A2-DF46-94C6-FCE89D3B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FDDC8-6523-7843-A639-CDB6F117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C1B0-4F79-644F-869A-F634CB67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42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6DF8-6B43-0346-BBA1-D999E350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E661-C7F1-F542-BF2B-996F99F0F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8EAD5-1168-0E45-8D3B-A7C8AC1B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96606-9D0E-9345-AB6A-3FDAB4F9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F8C1B-47CB-5344-A4B1-B703139F4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C16A-21AB-2F4A-BD53-2D8936DB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96A1F-6A8D-614F-B60E-82C00C75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86A6B-FAAC-0246-B925-6262C798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866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B841-48ED-004C-9717-37E84F4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0CF1-75B2-E64C-AD9D-328E3B4E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ED34-57CF-7B4D-A43B-1C238D29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29374-4C1A-204D-8F5D-F13AE30D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794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930A8-8BF3-4740-93FF-38DBBC5E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1E6F-CDFB-1D40-9E6F-79A72D3F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082D-B91E-FF4B-B9C2-1767F558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6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C1E-B0E0-C844-8745-87DBC17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C1FE-91D0-4D49-B531-21680745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2D856-FCCF-854E-95AF-465A6B57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FBD7D-B06D-2D41-A8AB-82250696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8C10-8BDE-B24B-87ED-28DF38B5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C0FD2-D772-034C-848E-A1EA69C6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441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C19-5A18-F34F-A838-2C403906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B4F59-56CF-B841-A794-37B416538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5228A-1E89-1D4D-841D-A11E351D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762AF-088C-504A-87A1-60532486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05BB-96E8-F443-BDEB-94CC4F0C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D5975-1591-9045-815C-2489D8F9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258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01581-5EE2-3140-A4A2-73F55D26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CED0-EC15-5748-BAB0-E628B75D2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BDB5-B7F0-0F42-8936-1091F5E33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DE22-0187-C842-85C6-A42EAEA687F6}" type="datetimeFigureOut">
              <a:rPr lang="en-VN" smtClean="0"/>
              <a:t>08/24/2021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1B74-9FAF-B74B-AF86-CA4EDCB00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11DD-0957-AB44-93B9-4EF75300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028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6000">
              <a:schemeClr val="bg1"/>
            </a:gs>
            <a:gs pos="85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pills&#10;&#10;Description automatically generated with low confidence">
            <a:extLst>
              <a:ext uri="{FF2B5EF4-FFF2-40B4-BE49-F238E27FC236}">
                <a16:creationId xmlns:a16="http://schemas.microsoft.com/office/drawing/2014/main" id="{73DB80D4-5F1D-48AC-B6CD-143DE656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7751482" y="2979888"/>
            <a:ext cx="4126416" cy="2826832"/>
          </a:xfrm>
          <a:prstGeom prst="rect">
            <a:avLst/>
          </a:prstGeom>
        </p:spPr>
      </p:pic>
      <p:pic>
        <p:nvPicPr>
          <p:cNvPr id="19" name="Picture 18" descr="A picture containing keyboard, wire&#10;&#10;Description automatically generated">
            <a:extLst>
              <a:ext uri="{FF2B5EF4-FFF2-40B4-BE49-F238E27FC236}">
                <a16:creationId xmlns:a16="http://schemas.microsoft.com/office/drawing/2014/main" id="{CB6202D5-0D31-419E-ACEC-F5F2782B51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597991">
            <a:off x="1298017" y="-282080"/>
            <a:ext cx="5963280" cy="3087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9D283-F0B1-C449-8440-CAD27D5B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96" y="1421565"/>
            <a:ext cx="6495803" cy="1236544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Courier" pitchFamily="2" charset="0"/>
                <a:ea typeface="MS PMincho" panose="02020600040205080304" pitchFamily="18" charset="-128"/>
                <a:cs typeface="Arial" panose="020B0604020202020204" pitchFamily="34" charset="0"/>
              </a:rPr>
              <a:t>Electronic Device Component</a:t>
            </a:r>
            <a:endParaRPr lang="en-VN" sz="4000" b="1" dirty="0">
              <a:gradFill flip="none" rotWithShape="1"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accent1">
                      <a:lumMod val="96000"/>
                    </a:schemeClr>
                  </a:gs>
                </a:gsLst>
                <a:lin ang="16200000" scaled="1"/>
                <a:tileRect/>
              </a:gradFill>
              <a:latin typeface="Courier" pitchFamily="2" charset="0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997498-E9FF-4A48-B482-074CF99E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0" y="3984809"/>
            <a:ext cx="5557157" cy="3745547"/>
          </a:xfrm>
          <a:prstGeom prst="rect">
            <a:avLst/>
          </a:prstGeom>
        </p:spPr>
      </p:pic>
      <p:pic>
        <p:nvPicPr>
          <p:cNvPr id="6" name="Picture 5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771E1601-4995-4D20-968F-67E2F9F85A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610" y="4672609"/>
            <a:ext cx="701709" cy="56078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70A6739-D7C6-4305-8324-FFFAA60E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96" y="94865"/>
            <a:ext cx="525780" cy="5362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7AA9C821-EBF0-4EDD-8FD5-F3A9FD381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895" y="94865"/>
            <a:ext cx="543730" cy="536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3A99A-A061-451E-B6F8-B95730B4D605}"/>
              </a:ext>
            </a:extLst>
          </p:cNvPr>
          <p:cNvSpPr txBox="1"/>
          <p:nvPr/>
        </p:nvSpPr>
        <p:spPr>
          <a:xfrm>
            <a:off x="678180" y="614597"/>
            <a:ext cx="5501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 CHI MINH CITY UNIVERSITY OF TECHNOLOGY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COMPUTER ENGINEERING</a:t>
            </a:r>
            <a:endParaRPr lang="en-VN" sz="11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B588C-11E4-48D6-B459-1E4797FB9823}"/>
              </a:ext>
            </a:extLst>
          </p:cNvPr>
          <p:cNvGrpSpPr/>
          <p:nvPr/>
        </p:nvGrpSpPr>
        <p:grpSpPr>
          <a:xfrm>
            <a:off x="-1301069" y="2723366"/>
            <a:ext cx="8570373" cy="7794778"/>
            <a:chOff x="-8803472" y="-40187"/>
            <a:chExt cx="10801154" cy="10155491"/>
          </a:xfrm>
        </p:grpSpPr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0A9A4FE8-0D6F-4EEA-AA4D-929D50E73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7000"/>
            </a:blip>
            <a:srcRect t="5614"/>
            <a:stretch/>
          </p:blipFill>
          <p:spPr>
            <a:xfrm rot="1484590">
              <a:off x="-8803472" y="4380478"/>
              <a:ext cx="8679931" cy="573482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A6A7385A-F49B-400D-BA2F-79A2C41A8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7000"/>
            </a:blip>
            <a:srcRect t="5614"/>
            <a:stretch/>
          </p:blipFill>
          <p:spPr>
            <a:xfrm rot="12257084">
              <a:off x="-6682249" y="-40187"/>
              <a:ext cx="8679931" cy="573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61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C6DCF1">
                <a:lumMod val="98000"/>
              </a:srgbClr>
            </a:gs>
            <a:gs pos="82000">
              <a:srgbClr val="CEE1F3">
                <a:lumMod val="95000"/>
                <a:lumOff val="5000"/>
              </a:srgbClr>
            </a:gs>
            <a:gs pos="0">
              <a:schemeClr val="bg1">
                <a:lumMod val="0"/>
                <a:lumOff val="100000"/>
              </a:schemeClr>
            </a:gs>
            <a:gs pos="95000">
              <a:schemeClr val="accent5">
                <a:lumMod val="24000"/>
                <a:lumOff val="76000"/>
              </a:schemeClr>
            </a:gs>
            <a:gs pos="43000">
              <a:schemeClr val="accent5">
                <a:lumMod val="5000"/>
                <a:lumOff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FABA20B-568F-4CF3-9370-990EADC5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2561478" y="1146281"/>
            <a:ext cx="11593203" cy="724575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B632F-210D-4233-B2D7-0A053E6595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10356721" y="-2152846"/>
            <a:ext cx="8344769" cy="83447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1039C9-DAD8-44FA-8F16-AD1F0B0A4278}"/>
              </a:ext>
            </a:extLst>
          </p:cNvPr>
          <p:cNvGrpSpPr/>
          <p:nvPr/>
        </p:nvGrpSpPr>
        <p:grpSpPr>
          <a:xfrm>
            <a:off x="8550497" y="6342169"/>
            <a:ext cx="6987609" cy="4344695"/>
            <a:chOff x="-421012" y="5333102"/>
            <a:chExt cx="6987609" cy="4344695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FDECA4A-509B-4DD1-928E-B615B6613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21012" y="5333102"/>
              <a:ext cx="6987609" cy="4344695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C0694A49-2F25-4DDD-A560-A412A1AB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98424" y="6257358"/>
              <a:ext cx="287701" cy="28770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4D2C11A-6CEA-4CBE-A10B-B03F0170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19065">
              <a:off x="4979705" y="8151575"/>
              <a:ext cx="440440" cy="440440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12933FB8-8C1C-4B90-9164-1F2D6365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36387" y="6989584"/>
              <a:ext cx="287701" cy="28770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2F6E02E2-D074-47AE-8AB1-A2736C8B1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1437" y="8315594"/>
              <a:ext cx="287701" cy="28770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pic>
        <p:nvPicPr>
          <p:cNvPr id="5" name="Picture 4" descr="A blue background with white dots&#10;&#10;Description automatically generated with low confidence">
            <a:extLst>
              <a:ext uri="{FF2B5EF4-FFF2-40B4-BE49-F238E27FC236}">
                <a16:creationId xmlns:a16="http://schemas.microsoft.com/office/drawing/2014/main" id="{F1A69464-555E-46B0-A117-18743F24CF0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43000"/>
                    </a14:imgEffect>
                    <a14:imgEffect>
                      <a14:colorTemperature colorTemp="1500"/>
                    </a14:imgEffect>
                    <a14:imgEffect>
                      <a14:saturation sat="2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5597" y="-1544393"/>
            <a:ext cx="10216448" cy="102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</TotalTime>
  <Words>12</Words>
  <Application>Microsoft Office PowerPoint</Application>
  <PresentationFormat>A4 Paper (210x297 mm)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</vt:lpstr>
      <vt:lpstr>Times New Roman</vt:lpstr>
      <vt:lpstr>Office Theme</vt:lpstr>
      <vt:lpstr>Electronic Device Component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DẪN LẬP TRÌNH MICRO:BIT CHO HỌC SINH</dc:title>
  <dc:creator>Microsoft Office User</dc:creator>
  <cp:lastModifiedBy>LÊ PHƯƠNG NAM</cp:lastModifiedBy>
  <cp:revision>49</cp:revision>
  <dcterms:created xsi:type="dcterms:W3CDTF">2020-09-26T03:38:27Z</dcterms:created>
  <dcterms:modified xsi:type="dcterms:W3CDTF">2021-08-24T09:18:49Z</dcterms:modified>
</cp:coreProperties>
</file>